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84" r:id="rId6"/>
    <p:sldId id="279" r:id="rId7"/>
    <p:sldId id="285" r:id="rId8"/>
    <p:sldId id="273" r:id="rId9"/>
    <p:sldId id="27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21B394-701D-6843-972A-3B281EFE20F7}" v="136" dt="2022-08-13T11:40:05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ER Elizabeth [Rossmoyne Senior High School]" userId="S::elizabeth.rayner@education.wa.edu.au::45570fc7-c0a4-4b7f-b0e7-682d9932c05c" providerId="AD" clId="Web-{A2417956-3F74-4A32-7683-A364AB4FC257}"/>
    <pc:docChg chg="modSld">
      <pc:chgData name="RAYNER Elizabeth [Rossmoyne Senior High School]" userId="S::elizabeth.rayner@education.wa.edu.au::45570fc7-c0a4-4b7f-b0e7-682d9932c05c" providerId="AD" clId="Web-{A2417956-3F74-4A32-7683-A364AB4FC257}" dt="2022-08-10T01:35:40.199" v="26" actId="1076"/>
      <pc:docMkLst>
        <pc:docMk/>
      </pc:docMkLst>
      <pc:sldChg chg="modSp">
        <pc:chgData name="RAYNER Elizabeth [Rossmoyne Senior High School]" userId="S::elizabeth.rayner@education.wa.edu.au::45570fc7-c0a4-4b7f-b0e7-682d9932c05c" providerId="AD" clId="Web-{A2417956-3F74-4A32-7683-A364AB4FC257}" dt="2022-08-10T01:35:40.199" v="26" actId="1076"/>
        <pc:sldMkLst>
          <pc:docMk/>
          <pc:sldMk cId="1800438298" sldId="278"/>
        </pc:sldMkLst>
        <pc:graphicFrameChg chg="mod modGraphic">
          <ac:chgData name="RAYNER Elizabeth [Rossmoyne Senior High School]" userId="S::elizabeth.rayner@education.wa.edu.au::45570fc7-c0a4-4b7f-b0e7-682d9932c05c" providerId="AD" clId="Web-{A2417956-3F74-4A32-7683-A364AB4FC257}" dt="2022-08-10T01:35:40.199" v="26" actId="1076"/>
          <ac:graphicFrameMkLst>
            <pc:docMk/>
            <pc:sldMk cId="1800438298" sldId="278"/>
            <ac:graphicFrameMk id="2" creationId="{210E2BD1-5AE4-BB4F-93EF-F42AF68B3055}"/>
          </ac:graphicFrameMkLst>
        </pc:graphicFrameChg>
      </pc:sldChg>
    </pc:docChg>
  </pc:docChgLst>
  <pc:docChgLst>
    <pc:chgData name="RAYNER Elizabeth [Rossmoyne Senior High School]" userId="S::elizabeth.rayner@education.wa.edu.au::45570fc7-c0a4-4b7f-b0e7-682d9932c05c" providerId="AD" clId="Web-{D76E5998-2A28-0FED-2387-9F3560E1B34B}"/>
    <pc:docChg chg="modSld">
      <pc:chgData name="RAYNER Elizabeth [Rossmoyne Senior High School]" userId="S::elizabeth.rayner@education.wa.edu.au::45570fc7-c0a4-4b7f-b0e7-682d9932c05c" providerId="AD" clId="Web-{D76E5998-2A28-0FED-2387-9F3560E1B34B}" dt="2022-08-10T01:40:49.036" v="0"/>
      <pc:docMkLst>
        <pc:docMk/>
      </pc:docMkLst>
      <pc:sldChg chg="delSp">
        <pc:chgData name="RAYNER Elizabeth [Rossmoyne Senior High School]" userId="S::elizabeth.rayner@education.wa.edu.au::45570fc7-c0a4-4b7f-b0e7-682d9932c05c" providerId="AD" clId="Web-{D76E5998-2A28-0FED-2387-9F3560E1B34B}" dt="2022-08-10T01:40:49.036" v="0"/>
        <pc:sldMkLst>
          <pc:docMk/>
          <pc:sldMk cId="3777990528" sldId="284"/>
        </pc:sldMkLst>
        <pc:spChg chg="del">
          <ac:chgData name="RAYNER Elizabeth [Rossmoyne Senior High School]" userId="S::elizabeth.rayner@education.wa.edu.au::45570fc7-c0a4-4b7f-b0e7-682d9932c05c" providerId="AD" clId="Web-{D76E5998-2A28-0FED-2387-9F3560E1B34B}" dt="2022-08-10T01:40:49.036" v="0"/>
          <ac:spMkLst>
            <pc:docMk/>
            <pc:sldMk cId="3777990528" sldId="284"/>
            <ac:spMk id="17" creationId="{10050508-7ED9-1645-A46B-D4C2597CBF77}"/>
          </ac:spMkLst>
        </pc:spChg>
      </pc:sldChg>
    </pc:docChg>
  </pc:docChgLst>
  <pc:docChgLst>
    <pc:chgData name="RAYNER Elizabeth [Rossmoyne Senior High School]" userId="45570fc7-c0a4-4b7f-b0e7-682d9932c05c" providerId="ADAL" clId="{EE21B394-701D-6843-972A-3B281EFE20F7}"/>
    <pc:docChg chg="undo custSel addSld delSld modSld sldOrd">
      <pc:chgData name="RAYNER Elizabeth [Rossmoyne Senior High School]" userId="45570fc7-c0a4-4b7f-b0e7-682d9932c05c" providerId="ADAL" clId="{EE21B394-701D-6843-972A-3B281EFE20F7}" dt="2022-08-13T11:45:20.173" v="2454" actId="1076"/>
      <pc:docMkLst>
        <pc:docMk/>
      </pc:docMkLst>
      <pc:sldChg chg="addSp modSp mod">
        <pc:chgData name="RAYNER Elizabeth [Rossmoyne Senior High School]" userId="45570fc7-c0a4-4b7f-b0e7-682d9932c05c" providerId="ADAL" clId="{EE21B394-701D-6843-972A-3B281EFE20F7}" dt="2022-08-13T11:45:20.173" v="2454" actId="1076"/>
        <pc:sldMkLst>
          <pc:docMk/>
          <pc:sldMk cId="3308165377" sldId="256"/>
        </pc:sldMkLst>
        <pc:spChg chg="mod">
          <ac:chgData name="RAYNER Elizabeth [Rossmoyne Senior High School]" userId="45570fc7-c0a4-4b7f-b0e7-682d9932c05c" providerId="ADAL" clId="{EE21B394-701D-6843-972A-3B281EFE20F7}" dt="2022-08-13T11:45:20.173" v="2454" actId="1076"/>
          <ac:spMkLst>
            <pc:docMk/>
            <pc:sldMk cId="3308165377" sldId="256"/>
            <ac:spMk id="2" creationId="{41354B3D-C1CC-484A-92F6-FC311657AC51}"/>
          </ac:spMkLst>
        </pc:spChg>
        <pc:spChg chg="mod">
          <ac:chgData name="RAYNER Elizabeth [Rossmoyne Senior High School]" userId="45570fc7-c0a4-4b7f-b0e7-682d9932c05c" providerId="ADAL" clId="{EE21B394-701D-6843-972A-3B281EFE20F7}" dt="2022-08-13T11:43:02.551" v="2453" actId="20577"/>
          <ac:spMkLst>
            <pc:docMk/>
            <pc:sldMk cId="3308165377" sldId="256"/>
            <ac:spMk id="3" creationId="{6F5613A1-CBD0-7C4E-8679-590FCABC14CA}"/>
          </ac:spMkLst>
        </pc:spChg>
        <pc:spChg chg="mod">
          <ac:chgData name="RAYNER Elizabeth [Rossmoyne Senior High School]" userId="45570fc7-c0a4-4b7f-b0e7-682d9932c05c" providerId="ADAL" clId="{EE21B394-701D-6843-972A-3B281EFE20F7}" dt="2022-08-13T11:01:21.148" v="611" actId="14100"/>
          <ac:spMkLst>
            <pc:docMk/>
            <pc:sldMk cId="3308165377" sldId="256"/>
            <ac:spMk id="5" creationId="{0B6D5472-FCE3-334F-B325-4E5DDF846D0A}"/>
          </ac:spMkLst>
        </pc:spChg>
        <pc:spChg chg="mod">
          <ac:chgData name="RAYNER Elizabeth [Rossmoyne Senior High School]" userId="45570fc7-c0a4-4b7f-b0e7-682d9932c05c" providerId="ADAL" clId="{EE21B394-701D-6843-972A-3B281EFE20F7}" dt="2022-08-13T11:42:31.507" v="2412" actId="255"/>
          <ac:spMkLst>
            <pc:docMk/>
            <pc:sldMk cId="3308165377" sldId="256"/>
            <ac:spMk id="6" creationId="{D4901166-4889-3E41-8590-B95C384445F1}"/>
          </ac:spMkLst>
        </pc:spChg>
        <pc:spChg chg="mod">
          <ac:chgData name="RAYNER Elizabeth [Rossmoyne Senior High School]" userId="45570fc7-c0a4-4b7f-b0e7-682d9932c05c" providerId="ADAL" clId="{EE21B394-701D-6843-972A-3B281EFE20F7}" dt="2022-08-13T11:02:01.666" v="655" actId="1076"/>
          <ac:spMkLst>
            <pc:docMk/>
            <pc:sldMk cId="3308165377" sldId="256"/>
            <ac:spMk id="7" creationId="{FD19B2F0-CE57-F248-9629-46065E3F0531}"/>
          </ac:spMkLst>
        </pc:spChg>
        <pc:spChg chg="mod">
          <ac:chgData name="RAYNER Elizabeth [Rossmoyne Senior High School]" userId="45570fc7-c0a4-4b7f-b0e7-682d9932c05c" providerId="ADAL" clId="{EE21B394-701D-6843-972A-3B281EFE20F7}" dt="2022-08-13T11:01:11.220" v="609" actId="1076"/>
          <ac:spMkLst>
            <pc:docMk/>
            <pc:sldMk cId="3308165377" sldId="256"/>
            <ac:spMk id="8" creationId="{81C13980-6D0A-4D4D-B08F-745E46E632AE}"/>
          </ac:spMkLst>
        </pc:spChg>
        <pc:grpChg chg="add mod">
          <ac:chgData name="RAYNER Elizabeth [Rossmoyne Senior High School]" userId="45570fc7-c0a4-4b7f-b0e7-682d9932c05c" providerId="ADAL" clId="{EE21B394-701D-6843-972A-3B281EFE20F7}" dt="2022-08-13T11:42:39.419" v="2413" actId="1076"/>
          <ac:grpSpMkLst>
            <pc:docMk/>
            <pc:sldMk cId="3308165377" sldId="256"/>
            <ac:grpSpMk id="4" creationId="{871D5906-812E-D047-83B3-C0D1BF2A1646}"/>
          </ac:grpSpMkLst>
        </pc:grpChg>
      </pc:sldChg>
      <pc:sldChg chg="del">
        <pc:chgData name="RAYNER Elizabeth [Rossmoyne Senior High School]" userId="45570fc7-c0a4-4b7f-b0e7-682d9932c05c" providerId="ADAL" clId="{EE21B394-701D-6843-972A-3B281EFE20F7}" dt="2022-08-13T11:02:19.552" v="658" actId="2696"/>
        <pc:sldMkLst>
          <pc:docMk/>
          <pc:sldMk cId="3849515713" sldId="258"/>
        </pc:sldMkLst>
      </pc:sldChg>
      <pc:sldChg chg="del">
        <pc:chgData name="RAYNER Elizabeth [Rossmoyne Senior High School]" userId="45570fc7-c0a4-4b7f-b0e7-682d9932c05c" providerId="ADAL" clId="{EE21B394-701D-6843-972A-3B281EFE20F7}" dt="2022-08-13T11:03:29.603" v="677" actId="2696"/>
        <pc:sldMkLst>
          <pc:docMk/>
          <pc:sldMk cId="3409021658" sldId="272"/>
        </pc:sldMkLst>
      </pc:sldChg>
      <pc:sldChg chg="modSp">
        <pc:chgData name="RAYNER Elizabeth [Rossmoyne Senior High School]" userId="45570fc7-c0a4-4b7f-b0e7-682d9932c05c" providerId="ADAL" clId="{EE21B394-701D-6843-972A-3B281EFE20F7}" dt="2022-08-13T11:07:04.124" v="734" actId="1076"/>
        <pc:sldMkLst>
          <pc:docMk/>
          <pc:sldMk cId="2150037588" sldId="273"/>
        </pc:sldMkLst>
        <pc:picChg chg="mod">
          <ac:chgData name="RAYNER Elizabeth [Rossmoyne Senior High School]" userId="45570fc7-c0a4-4b7f-b0e7-682d9932c05c" providerId="ADAL" clId="{EE21B394-701D-6843-972A-3B281EFE20F7}" dt="2022-08-13T11:07:04.124" v="734" actId="1076"/>
          <ac:picMkLst>
            <pc:docMk/>
            <pc:sldMk cId="2150037588" sldId="273"/>
            <ac:picMk id="7" creationId="{35D172BE-1BF4-CB43-9FE9-B63A5AF5CAEB}"/>
          </ac:picMkLst>
        </pc:picChg>
      </pc:sldChg>
      <pc:sldChg chg="del">
        <pc:chgData name="RAYNER Elizabeth [Rossmoyne Senior High School]" userId="45570fc7-c0a4-4b7f-b0e7-682d9932c05c" providerId="ADAL" clId="{EE21B394-701D-6843-972A-3B281EFE20F7}" dt="2022-08-13T11:32:33.811" v="2125" actId="2696"/>
        <pc:sldMkLst>
          <pc:docMk/>
          <pc:sldMk cId="1800438298" sldId="278"/>
        </pc:sldMkLst>
      </pc:sldChg>
      <pc:sldChg chg="addSp delSp modSp mod ord">
        <pc:chgData name="RAYNER Elizabeth [Rossmoyne Senior High School]" userId="45570fc7-c0a4-4b7f-b0e7-682d9932c05c" providerId="ADAL" clId="{EE21B394-701D-6843-972A-3B281EFE20F7}" dt="2022-08-13T11:06:21.237" v="731" actId="478"/>
        <pc:sldMkLst>
          <pc:docMk/>
          <pc:sldMk cId="4187762101" sldId="279"/>
        </pc:sldMkLst>
        <pc:spChg chg="del mod">
          <ac:chgData name="RAYNER Elizabeth [Rossmoyne Senior High School]" userId="45570fc7-c0a4-4b7f-b0e7-682d9932c05c" providerId="ADAL" clId="{EE21B394-701D-6843-972A-3B281EFE20F7}" dt="2022-08-13T11:05:54.353" v="698" actId="478"/>
          <ac:spMkLst>
            <pc:docMk/>
            <pc:sldMk cId="4187762101" sldId="279"/>
            <ac:spMk id="7" creationId="{C3484DA3-3928-F349-B459-1B4DA9C4B01D}"/>
          </ac:spMkLst>
        </pc:spChg>
        <pc:spChg chg="add mod">
          <ac:chgData name="RAYNER Elizabeth [Rossmoyne Senior High School]" userId="45570fc7-c0a4-4b7f-b0e7-682d9932c05c" providerId="ADAL" clId="{EE21B394-701D-6843-972A-3B281EFE20F7}" dt="2022-08-13T11:06:00.874" v="701" actId="20577"/>
          <ac:spMkLst>
            <pc:docMk/>
            <pc:sldMk cId="4187762101" sldId="279"/>
            <ac:spMk id="9" creationId="{19924645-C6EE-114B-AD23-F71DBD76A2A3}"/>
          </ac:spMkLst>
        </pc:spChg>
        <pc:spChg chg="mod">
          <ac:chgData name="RAYNER Elizabeth [Rossmoyne Senior High School]" userId="45570fc7-c0a4-4b7f-b0e7-682d9932c05c" providerId="ADAL" clId="{EE21B394-701D-6843-972A-3B281EFE20F7}" dt="2022-08-13T11:05:51.719" v="697" actId="20577"/>
          <ac:spMkLst>
            <pc:docMk/>
            <pc:sldMk cId="4187762101" sldId="279"/>
            <ac:spMk id="16" creationId="{2F569646-F50F-8F49-9B99-47478C46D415}"/>
          </ac:spMkLst>
        </pc:spChg>
        <pc:picChg chg="del">
          <ac:chgData name="RAYNER Elizabeth [Rossmoyne Senior High School]" userId="45570fc7-c0a4-4b7f-b0e7-682d9932c05c" providerId="ADAL" clId="{EE21B394-701D-6843-972A-3B281EFE20F7}" dt="2022-08-13T11:06:21.237" v="731" actId="478"/>
          <ac:picMkLst>
            <pc:docMk/>
            <pc:sldMk cId="4187762101" sldId="279"/>
            <ac:picMk id="8" creationId="{60D6F660-74C4-3045-8E65-B6F2D6A86483}"/>
          </ac:picMkLst>
        </pc:picChg>
      </pc:sldChg>
      <pc:sldChg chg="delSp del mod">
        <pc:chgData name="RAYNER Elizabeth [Rossmoyne Senior High School]" userId="45570fc7-c0a4-4b7f-b0e7-682d9932c05c" providerId="ADAL" clId="{EE21B394-701D-6843-972A-3B281EFE20F7}" dt="2022-08-13T11:02:21.710" v="659" actId="2696"/>
        <pc:sldMkLst>
          <pc:docMk/>
          <pc:sldMk cId="2302885139" sldId="283"/>
        </pc:sldMkLst>
        <pc:grpChg chg="del">
          <ac:chgData name="RAYNER Elizabeth [Rossmoyne Senior High School]" userId="45570fc7-c0a4-4b7f-b0e7-682d9932c05c" providerId="ADAL" clId="{EE21B394-701D-6843-972A-3B281EFE20F7}" dt="2022-08-13T11:02:11.343" v="657" actId="478"/>
          <ac:grpSpMkLst>
            <pc:docMk/>
            <pc:sldMk cId="2302885139" sldId="283"/>
            <ac:grpSpMk id="9" creationId="{77B4BFA6-928B-5F4E-9FBA-4C45D392DB19}"/>
          </ac:grpSpMkLst>
        </pc:grpChg>
      </pc:sldChg>
      <pc:sldChg chg="addSp delSp modSp mod">
        <pc:chgData name="RAYNER Elizabeth [Rossmoyne Senior High School]" userId="45570fc7-c0a4-4b7f-b0e7-682d9932c05c" providerId="ADAL" clId="{EE21B394-701D-6843-972A-3B281EFE20F7}" dt="2022-08-13T11:19:24.099" v="1468" actId="1076"/>
        <pc:sldMkLst>
          <pc:docMk/>
          <pc:sldMk cId="3777990528" sldId="284"/>
        </pc:sldMkLst>
        <pc:spChg chg="del">
          <ac:chgData name="RAYNER Elizabeth [Rossmoyne Senior High School]" userId="45570fc7-c0a4-4b7f-b0e7-682d9932c05c" providerId="ADAL" clId="{EE21B394-701D-6843-972A-3B281EFE20F7}" dt="2022-08-13T11:02:36.838" v="661" actId="478"/>
          <ac:spMkLst>
            <pc:docMk/>
            <pc:sldMk cId="3777990528" sldId="284"/>
            <ac:spMk id="4" creationId="{F5F0112F-BBF8-5E4B-8078-C73B79F13837}"/>
          </ac:spMkLst>
        </pc:spChg>
        <pc:spChg chg="add mod">
          <ac:chgData name="RAYNER Elizabeth [Rossmoyne Senior High School]" userId="45570fc7-c0a4-4b7f-b0e7-682d9932c05c" providerId="ADAL" clId="{EE21B394-701D-6843-972A-3B281EFE20F7}" dt="2022-08-13T11:03:06.429" v="670" actId="20577"/>
          <ac:spMkLst>
            <pc:docMk/>
            <pc:sldMk cId="3777990528" sldId="284"/>
            <ac:spMk id="11" creationId="{750F365B-EF73-8247-8C1E-B38BA17E508C}"/>
          </ac:spMkLst>
        </pc:spChg>
        <pc:spChg chg="del">
          <ac:chgData name="RAYNER Elizabeth [Rossmoyne Senior High School]" userId="45570fc7-c0a4-4b7f-b0e7-682d9932c05c" providerId="ADAL" clId="{EE21B394-701D-6843-972A-3B281EFE20F7}" dt="2022-08-13T11:02:38.256" v="662" actId="478"/>
          <ac:spMkLst>
            <pc:docMk/>
            <pc:sldMk cId="3777990528" sldId="284"/>
            <ac:spMk id="12" creationId="{86C2698A-E63D-5B4C-9F99-E8767BD3C50B}"/>
          </ac:spMkLst>
        </pc:spChg>
        <pc:spChg chg="add mod">
          <ac:chgData name="RAYNER Elizabeth [Rossmoyne Senior High School]" userId="45570fc7-c0a4-4b7f-b0e7-682d9932c05c" providerId="ADAL" clId="{EE21B394-701D-6843-972A-3B281EFE20F7}" dt="2022-08-13T11:03:27.631" v="676" actId="1076"/>
          <ac:spMkLst>
            <pc:docMk/>
            <pc:sldMk cId="3777990528" sldId="284"/>
            <ac:spMk id="18" creationId="{747E5E92-E762-814F-AAED-EB4B84E107D8}"/>
          </ac:spMkLst>
        </pc:spChg>
        <pc:graphicFrameChg chg="del">
          <ac:chgData name="RAYNER Elizabeth [Rossmoyne Senior High School]" userId="45570fc7-c0a4-4b7f-b0e7-682d9932c05c" providerId="ADAL" clId="{EE21B394-701D-6843-972A-3B281EFE20F7}" dt="2022-08-13T11:02:28.193" v="660" actId="478"/>
          <ac:graphicFrameMkLst>
            <pc:docMk/>
            <pc:sldMk cId="3777990528" sldId="284"/>
            <ac:graphicFrameMk id="5" creationId="{DD6E40DF-549A-204F-9AFD-391BF85981B2}"/>
          </ac:graphicFrameMkLst>
        </pc:graphicFrameChg>
        <pc:picChg chg="mod">
          <ac:chgData name="RAYNER Elizabeth [Rossmoyne Senior High School]" userId="45570fc7-c0a4-4b7f-b0e7-682d9932c05c" providerId="ADAL" clId="{EE21B394-701D-6843-972A-3B281EFE20F7}" dt="2022-08-13T11:19:24.099" v="1468" actId="1076"/>
          <ac:picMkLst>
            <pc:docMk/>
            <pc:sldMk cId="3777990528" sldId="284"/>
            <ac:picMk id="10" creationId="{6703DC91-585F-A24A-93C1-848810D0D9F2}"/>
          </ac:picMkLst>
        </pc:picChg>
        <pc:picChg chg="mod">
          <ac:chgData name="RAYNER Elizabeth [Rossmoyne Senior High School]" userId="45570fc7-c0a4-4b7f-b0e7-682d9932c05c" providerId="ADAL" clId="{EE21B394-701D-6843-972A-3B281EFE20F7}" dt="2022-08-13T11:19:16.991" v="1465" actId="14100"/>
          <ac:picMkLst>
            <pc:docMk/>
            <pc:sldMk cId="3777990528" sldId="284"/>
            <ac:picMk id="14" creationId="{C39B711B-2C88-A64E-9018-3165D5C6403E}"/>
          </ac:picMkLst>
        </pc:picChg>
        <pc:picChg chg="add mod">
          <ac:chgData name="RAYNER Elizabeth [Rossmoyne Senior High School]" userId="45570fc7-c0a4-4b7f-b0e7-682d9932c05c" providerId="ADAL" clId="{EE21B394-701D-6843-972A-3B281EFE20F7}" dt="2022-08-13T11:03:18.766" v="674" actId="14100"/>
          <ac:picMkLst>
            <pc:docMk/>
            <pc:sldMk cId="3777990528" sldId="284"/>
            <ac:picMk id="17" creationId="{F868AB20-D784-CC46-9709-3B75A22AC06F}"/>
          </ac:picMkLst>
        </pc:picChg>
        <pc:picChg chg="add mod">
          <ac:chgData name="RAYNER Elizabeth [Rossmoyne Senior High School]" userId="45570fc7-c0a4-4b7f-b0e7-682d9932c05c" providerId="ADAL" clId="{EE21B394-701D-6843-972A-3B281EFE20F7}" dt="2022-08-13T11:05:44.396" v="695" actId="1076"/>
          <ac:picMkLst>
            <pc:docMk/>
            <pc:sldMk cId="3777990528" sldId="284"/>
            <ac:picMk id="19" creationId="{B7C484B9-7B9B-2D49-847C-72C5F92AF101}"/>
          </ac:picMkLst>
        </pc:picChg>
      </pc:sldChg>
      <pc:sldChg chg="addSp delSp modSp mod">
        <pc:chgData name="RAYNER Elizabeth [Rossmoyne Senior High School]" userId="45570fc7-c0a4-4b7f-b0e7-682d9932c05c" providerId="ADAL" clId="{EE21B394-701D-6843-972A-3B281EFE20F7}" dt="2022-08-13T11:06:18.401" v="730" actId="1037"/>
        <pc:sldMkLst>
          <pc:docMk/>
          <pc:sldMk cId="1351171247" sldId="285"/>
        </pc:sldMkLst>
        <pc:spChg chg="add mod">
          <ac:chgData name="RAYNER Elizabeth [Rossmoyne Senior High School]" userId="45570fc7-c0a4-4b7f-b0e7-682d9932c05c" providerId="ADAL" clId="{EE21B394-701D-6843-972A-3B281EFE20F7}" dt="2022-08-13T11:06:18.401" v="730" actId="1037"/>
          <ac:spMkLst>
            <pc:docMk/>
            <pc:sldMk cId="1351171247" sldId="285"/>
            <ac:spMk id="3" creationId="{9EDBC237-7EED-AD4A-B806-15E104492C43}"/>
          </ac:spMkLst>
        </pc:spChg>
        <pc:spChg chg="del mod">
          <ac:chgData name="RAYNER Elizabeth [Rossmoyne Senior High School]" userId="45570fc7-c0a4-4b7f-b0e7-682d9932c05c" providerId="ADAL" clId="{EE21B394-701D-6843-972A-3B281EFE20F7}" dt="2022-08-13T11:05:31.410" v="691" actId="478"/>
          <ac:spMkLst>
            <pc:docMk/>
            <pc:sldMk cId="1351171247" sldId="285"/>
            <ac:spMk id="16" creationId="{2F569646-F50F-8F49-9B99-47478C46D415}"/>
          </ac:spMkLst>
        </pc:spChg>
        <pc:picChg chg="add mod">
          <ac:chgData name="RAYNER Elizabeth [Rossmoyne Senior High School]" userId="45570fc7-c0a4-4b7f-b0e7-682d9932c05c" providerId="ADAL" clId="{EE21B394-701D-6843-972A-3B281EFE20F7}" dt="2022-08-13T11:06:12.603" v="705" actId="1076"/>
          <ac:picMkLst>
            <pc:docMk/>
            <pc:sldMk cId="1351171247" sldId="285"/>
            <ac:picMk id="4" creationId="{10C00C22-B9CF-6042-AA2D-EB24F896D958}"/>
          </ac:picMkLst>
        </pc:picChg>
      </pc:sldChg>
      <pc:sldChg chg="addSp delSp modSp new mod">
        <pc:chgData name="RAYNER Elizabeth [Rossmoyne Senior High School]" userId="45570fc7-c0a4-4b7f-b0e7-682d9932c05c" providerId="ADAL" clId="{EE21B394-701D-6843-972A-3B281EFE20F7}" dt="2022-08-13T11:28:50.959" v="1916" actId="20577"/>
        <pc:sldMkLst>
          <pc:docMk/>
          <pc:sldMk cId="4123033235" sldId="287"/>
        </pc:sldMkLst>
        <pc:spChg chg="del">
          <ac:chgData name="RAYNER Elizabeth [Rossmoyne Senior High School]" userId="45570fc7-c0a4-4b7f-b0e7-682d9932c05c" providerId="ADAL" clId="{EE21B394-701D-6843-972A-3B281EFE20F7}" dt="2022-08-13T11:08:10.066" v="736" actId="478"/>
          <ac:spMkLst>
            <pc:docMk/>
            <pc:sldMk cId="4123033235" sldId="287"/>
            <ac:spMk id="2" creationId="{01BD41E8-F927-CF4B-BEE8-543C50072E1A}"/>
          </ac:spMkLst>
        </pc:spChg>
        <pc:spChg chg="del">
          <ac:chgData name="RAYNER Elizabeth [Rossmoyne Senior High School]" userId="45570fc7-c0a4-4b7f-b0e7-682d9932c05c" providerId="ADAL" clId="{EE21B394-701D-6843-972A-3B281EFE20F7}" dt="2022-08-13T11:08:11.854" v="737" actId="478"/>
          <ac:spMkLst>
            <pc:docMk/>
            <pc:sldMk cId="4123033235" sldId="287"/>
            <ac:spMk id="3" creationId="{00C7C730-0DB1-0049-BD18-1420677BEBDB}"/>
          </ac:spMkLst>
        </pc:spChg>
        <pc:spChg chg="add mod">
          <ac:chgData name="RAYNER Elizabeth [Rossmoyne Senior High School]" userId="45570fc7-c0a4-4b7f-b0e7-682d9932c05c" providerId="ADAL" clId="{EE21B394-701D-6843-972A-3B281EFE20F7}" dt="2022-08-13T11:28:50.959" v="1916" actId="20577"/>
          <ac:spMkLst>
            <pc:docMk/>
            <pc:sldMk cId="4123033235" sldId="287"/>
            <ac:spMk id="4" creationId="{3466FBF1-220E-5348-89C0-6CD3903542C6}"/>
          </ac:spMkLst>
        </pc:spChg>
        <pc:graphicFrameChg chg="add mod modGraphic">
          <ac:chgData name="RAYNER Elizabeth [Rossmoyne Senior High School]" userId="45570fc7-c0a4-4b7f-b0e7-682d9932c05c" providerId="ADAL" clId="{EE21B394-701D-6843-972A-3B281EFE20F7}" dt="2022-08-13T11:28:46.091" v="1915" actId="20577"/>
          <ac:graphicFrameMkLst>
            <pc:docMk/>
            <pc:sldMk cId="4123033235" sldId="287"/>
            <ac:graphicFrameMk id="5" creationId="{BE1BB737-EEAA-DC40-A413-453A590774F9}"/>
          </ac:graphicFrameMkLst>
        </pc:graphicFrameChg>
      </pc:sldChg>
      <pc:sldChg chg="addSp delSp modSp new mod">
        <pc:chgData name="RAYNER Elizabeth [Rossmoyne Senior High School]" userId="45570fc7-c0a4-4b7f-b0e7-682d9932c05c" providerId="ADAL" clId="{EE21B394-701D-6843-972A-3B281EFE20F7}" dt="2022-08-13T11:25:46.642" v="1875" actId="255"/>
        <pc:sldMkLst>
          <pc:docMk/>
          <pc:sldMk cId="2654385737" sldId="288"/>
        </pc:sldMkLst>
        <pc:spChg chg="del">
          <ac:chgData name="RAYNER Elizabeth [Rossmoyne Senior High School]" userId="45570fc7-c0a4-4b7f-b0e7-682d9932c05c" providerId="ADAL" clId="{EE21B394-701D-6843-972A-3B281EFE20F7}" dt="2022-08-13T11:18:24.185" v="1463" actId="478"/>
          <ac:spMkLst>
            <pc:docMk/>
            <pc:sldMk cId="2654385737" sldId="288"/>
            <ac:spMk id="2" creationId="{0729F40A-0158-3D4D-8C4E-FAAA79D5E318}"/>
          </ac:spMkLst>
        </pc:spChg>
        <pc:spChg chg="del">
          <ac:chgData name="RAYNER Elizabeth [Rossmoyne Senior High School]" userId="45570fc7-c0a4-4b7f-b0e7-682d9932c05c" providerId="ADAL" clId="{EE21B394-701D-6843-972A-3B281EFE20F7}" dt="2022-08-13T11:18:26.707" v="1464" actId="478"/>
          <ac:spMkLst>
            <pc:docMk/>
            <pc:sldMk cId="2654385737" sldId="288"/>
            <ac:spMk id="3" creationId="{68FEB520-55B2-414D-906A-09F9CA0B6124}"/>
          </ac:spMkLst>
        </pc:spChg>
        <pc:spChg chg="add mod">
          <ac:chgData name="RAYNER Elizabeth [Rossmoyne Senior High School]" userId="45570fc7-c0a4-4b7f-b0e7-682d9932c05c" providerId="ADAL" clId="{EE21B394-701D-6843-972A-3B281EFE20F7}" dt="2022-08-13T11:20:54.156" v="1538" actId="20577"/>
          <ac:spMkLst>
            <pc:docMk/>
            <pc:sldMk cId="2654385737" sldId="288"/>
            <ac:spMk id="4" creationId="{A2033296-AF0E-9349-9AD1-65D15EBB5970}"/>
          </ac:spMkLst>
        </pc:spChg>
        <pc:graphicFrameChg chg="add del mod modGraphic">
          <ac:chgData name="RAYNER Elizabeth [Rossmoyne Senior High School]" userId="45570fc7-c0a4-4b7f-b0e7-682d9932c05c" providerId="ADAL" clId="{EE21B394-701D-6843-972A-3B281EFE20F7}" dt="2022-08-13T11:25:46.642" v="1875" actId="255"/>
          <ac:graphicFrameMkLst>
            <pc:docMk/>
            <pc:sldMk cId="2654385737" sldId="288"/>
            <ac:graphicFrameMk id="5" creationId="{9F9EB9F9-87E1-3443-BCD9-389B1A9EB91C}"/>
          </ac:graphicFrameMkLst>
        </pc:graphicFrameChg>
      </pc:sldChg>
      <pc:sldChg chg="add">
        <pc:chgData name="RAYNER Elizabeth [Rossmoyne Senior High School]" userId="45570fc7-c0a4-4b7f-b0e7-682d9932c05c" providerId="ADAL" clId="{EE21B394-701D-6843-972A-3B281EFE20F7}" dt="2022-08-13T11:26:04.933" v="1876"/>
        <pc:sldMkLst>
          <pc:docMk/>
          <pc:sldMk cId="378271039" sldId="289"/>
        </pc:sldMkLst>
      </pc:sldChg>
      <pc:sldChg chg="add">
        <pc:chgData name="RAYNER Elizabeth [Rossmoyne Senior High School]" userId="45570fc7-c0a4-4b7f-b0e7-682d9932c05c" providerId="ADAL" clId="{EE21B394-701D-6843-972A-3B281EFE20F7}" dt="2022-08-13T11:26:37.267" v="1877"/>
        <pc:sldMkLst>
          <pc:docMk/>
          <pc:sldMk cId="2272911152" sldId="290"/>
        </pc:sldMkLst>
      </pc:sldChg>
      <pc:sldChg chg="modSp add mod">
        <pc:chgData name="RAYNER Elizabeth [Rossmoyne Senior High School]" userId="45570fc7-c0a4-4b7f-b0e7-682d9932c05c" providerId="ADAL" clId="{EE21B394-701D-6843-972A-3B281EFE20F7}" dt="2022-08-13T11:29:41.648" v="2052" actId="20577"/>
        <pc:sldMkLst>
          <pc:docMk/>
          <pc:sldMk cId="2174703953" sldId="291"/>
        </pc:sldMkLst>
        <pc:spChg chg="mod">
          <ac:chgData name="RAYNER Elizabeth [Rossmoyne Senior High School]" userId="45570fc7-c0a4-4b7f-b0e7-682d9932c05c" providerId="ADAL" clId="{EE21B394-701D-6843-972A-3B281EFE20F7}" dt="2022-08-13T11:27:23.791" v="1894" actId="20577"/>
          <ac:spMkLst>
            <pc:docMk/>
            <pc:sldMk cId="2174703953" sldId="291"/>
            <ac:spMk id="4" creationId="{3466FBF1-220E-5348-89C0-6CD3903542C6}"/>
          </ac:spMkLst>
        </pc:spChg>
        <pc:graphicFrameChg chg="mod modGraphic">
          <ac:chgData name="RAYNER Elizabeth [Rossmoyne Senior High School]" userId="45570fc7-c0a4-4b7f-b0e7-682d9932c05c" providerId="ADAL" clId="{EE21B394-701D-6843-972A-3B281EFE20F7}" dt="2022-08-13T11:29:41.648" v="2052" actId="20577"/>
          <ac:graphicFrameMkLst>
            <pc:docMk/>
            <pc:sldMk cId="2174703953" sldId="291"/>
            <ac:graphicFrameMk id="5" creationId="{BE1BB737-EEAA-DC40-A413-453A590774F9}"/>
          </ac:graphicFrameMkLst>
        </pc:graphicFrameChg>
      </pc:sldChg>
      <pc:sldChg chg="delSp modSp add mod">
        <pc:chgData name="RAYNER Elizabeth [Rossmoyne Senior High School]" userId="45570fc7-c0a4-4b7f-b0e7-682d9932c05c" providerId="ADAL" clId="{EE21B394-701D-6843-972A-3B281EFE20F7}" dt="2022-08-13T11:33:51.505" v="2139" actId="1035"/>
        <pc:sldMkLst>
          <pc:docMk/>
          <pc:sldMk cId="1850393723" sldId="292"/>
        </pc:sldMkLst>
        <pc:spChg chg="mod">
          <ac:chgData name="RAYNER Elizabeth [Rossmoyne Senior High School]" userId="45570fc7-c0a4-4b7f-b0e7-682d9932c05c" providerId="ADAL" clId="{EE21B394-701D-6843-972A-3B281EFE20F7}" dt="2022-08-13T11:33:51.505" v="2139" actId="1035"/>
          <ac:spMkLst>
            <pc:docMk/>
            <pc:sldMk cId="1850393723" sldId="292"/>
            <ac:spMk id="4" creationId="{3466FBF1-220E-5348-89C0-6CD3903542C6}"/>
          </ac:spMkLst>
        </pc:spChg>
        <pc:graphicFrameChg chg="del">
          <ac:chgData name="RAYNER Elizabeth [Rossmoyne Senior High School]" userId="45570fc7-c0a4-4b7f-b0e7-682d9932c05c" providerId="ADAL" clId="{EE21B394-701D-6843-972A-3B281EFE20F7}" dt="2022-08-13T11:30:39.278" v="2054" actId="478"/>
          <ac:graphicFrameMkLst>
            <pc:docMk/>
            <pc:sldMk cId="1850393723" sldId="292"/>
            <ac:graphicFrameMk id="5" creationId="{BE1BB737-EEAA-DC40-A413-453A590774F9}"/>
          </ac:graphicFrameMkLst>
        </pc:graphicFrameChg>
      </pc:sldChg>
      <pc:sldChg chg="addSp delSp modSp new mod">
        <pc:chgData name="RAYNER Elizabeth [Rossmoyne Senior High School]" userId="45570fc7-c0a4-4b7f-b0e7-682d9932c05c" providerId="ADAL" clId="{EE21B394-701D-6843-972A-3B281EFE20F7}" dt="2022-08-13T11:33:37.327" v="2129"/>
        <pc:sldMkLst>
          <pc:docMk/>
          <pc:sldMk cId="2987320833" sldId="293"/>
        </pc:sldMkLst>
        <pc:spChg chg="del">
          <ac:chgData name="RAYNER Elizabeth [Rossmoyne Senior High School]" userId="45570fc7-c0a4-4b7f-b0e7-682d9932c05c" providerId="ADAL" clId="{EE21B394-701D-6843-972A-3B281EFE20F7}" dt="2022-08-13T11:33:34.890" v="2127" actId="478"/>
          <ac:spMkLst>
            <pc:docMk/>
            <pc:sldMk cId="2987320833" sldId="293"/>
            <ac:spMk id="2" creationId="{35385CC6-2601-3F49-AF9C-16D2307BAF88}"/>
          </ac:spMkLst>
        </pc:spChg>
        <pc:spChg chg="del">
          <ac:chgData name="RAYNER Elizabeth [Rossmoyne Senior High School]" userId="45570fc7-c0a4-4b7f-b0e7-682d9932c05c" providerId="ADAL" clId="{EE21B394-701D-6843-972A-3B281EFE20F7}" dt="2022-08-13T11:33:36.530" v="2128" actId="478"/>
          <ac:spMkLst>
            <pc:docMk/>
            <pc:sldMk cId="2987320833" sldId="293"/>
            <ac:spMk id="3" creationId="{577687DD-EFD6-924F-8431-F6860D1C02D2}"/>
          </ac:spMkLst>
        </pc:spChg>
        <pc:spChg chg="add mod">
          <ac:chgData name="RAYNER Elizabeth [Rossmoyne Senior High School]" userId="45570fc7-c0a4-4b7f-b0e7-682d9932c05c" providerId="ADAL" clId="{EE21B394-701D-6843-972A-3B281EFE20F7}" dt="2022-08-13T11:33:37.327" v="2129"/>
          <ac:spMkLst>
            <pc:docMk/>
            <pc:sldMk cId="2987320833" sldId="293"/>
            <ac:spMk id="5" creationId="{42CFBC22-D9D8-5546-834C-2B2FC512A8F9}"/>
          </ac:spMkLst>
        </pc:spChg>
        <pc:spChg chg="add mod">
          <ac:chgData name="RAYNER Elizabeth [Rossmoyne Senior High School]" userId="45570fc7-c0a4-4b7f-b0e7-682d9932c05c" providerId="ADAL" clId="{EE21B394-701D-6843-972A-3B281EFE20F7}" dt="2022-08-13T11:33:37.327" v="2129"/>
          <ac:spMkLst>
            <pc:docMk/>
            <pc:sldMk cId="2987320833" sldId="293"/>
            <ac:spMk id="8" creationId="{1002C2C6-F573-2643-8765-AADDE17ED8E6}"/>
          </ac:spMkLst>
        </pc:spChg>
        <pc:spChg chg="mod">
          <ac:chgData name="RAYNER Elizabeth [Rossmoyne Senior High School]" userId="45570fc7-c0a4-4b7f-b0e7-682d9932c05c" providerId="ADAL" clId="{EE21B394-701D-6843-972A-3B281EFE20F7}" dt="2022-08-13T11:33:37.327" v="2129"/>
          <ac:spMkLst>
            <pc:docMk/>
            <pc:sldMk cId="2987320833" sldId="293"/>
            <ac:spMk id="11" creationId="{5EACB4CF-7E68-714D-965C-2334DD9A44DF}"/>
          </ac:spMkLst>
        </pc:spChg>
        <pc:spChg chg="add mod">
          <ac:chgData name="RAYNER Elizabeth [Rossmoyne Senior High School]" userId="45570fc7-c0a4-4b7f-b0e7-682d9932c05c" providerId="ADAL" clId="{EE21B394-701D-6843-972A-3B281EFE20F7}" dt="2022-08-13T11:33:37.327" v="2129"/>
          <ac:spMkLst>
            <pc:docMk/>
            <pc:sldMk cId="2987320833" sldId="293"/>
            <ac:spMk id="12" creationId="{3F0F4D8E-90CA-E144-A7EE-2B18896E570C}"/>
          </ac:spMkLst>
        </pc:spChg>
        <pc:grpChg chg="add mod">
          <ac:chgData name="RAYNER Elizabeth [Rossmoyne Senior High School]" userId="45570fc7-c0a4-4b7f-b0e7-682d9932c05c" providerId="ADAL" clId="{EE21B394-701D-6843-972A-3B281EFE20F7}" dt="2022-08-13T11:33:37.327" v="2129"/>
          <ac:grpSpMkLst>
            <pc:docMk/>
            <pc:sldMk cId="2987320833" sldId="293"/>
            <ac:grpSpMk id="9" creationId="{E1953A17-13FE-A943-8AB5-2D99F6D5F0C8}"/>
          </ac:grpSpMkLst>
        </pc:grpChg>
        <pc:picChg chg="add mod">
          <ac:chgData name="RAYNER Elizabeth [Rossmoyne Senior High School]" userId="45570fc7-c0a4-4b7f-b0e7-682d9932c05c" providerId="ADAL" clId="{EE21B394-701D-6843-972A-3B281EFE20F7}" dt="2022-08-13T11:33:37.327" v="2129"/>
          <ac:picMkLst>
            <pc:docMk/>
            <pc:sldMk cId="2987320833" sldId="293"/>
            <ac:picMk id="4" creationId="{0F47E50E-2558-6049-9D2E-62DEFD1B3C70}"/>
          </ac:picMkLst>
        </pc:picChg>
        <pc:picChg chg="add mod">
          <ac:chgData name="RAYNER Elizabeth [Rossmoyne Senior High School]" userId="45570fc7-c0a4-4b7f-b0e7-682d9932c05c" providerId="ADAL" clId="{EE21B394-701D-6843-972A-3B281EFE20F7}" dt="2022-08-13T11:33:37.327" v="2129"/>
          <ac:picMkLst>
            <pc:docMk/>
            <pc:sldMk cId="2987320833" sldId="293"/>
            <ac:picMk id="6" creationId="{502657F7-801E-3C45-8293-289CB50E890F}"/>
          </ac:picMkLst>
        </pc:picChg>
        <pc:picChg chg="add mod">
          <ac:chgData name="RAYNER Elizabeth [Rossmoyne Senior High School]" userId="45570fc7-c0a4-4b7f-b0e7-682d9932c05c" providerId="ADAL" clId="{EE21B394-701D-6843-972A-3B281EFE20F7}" dt="2022-08-13T11:33:37.327" v="2129"/>
          <ac:picMkLst>
            <pc:docMk/>
            <pc:sldMk cId="2987320833" sldId="293"/>
            <ac:picMk id="7" creationId="{D15914CC-7A45-D94D-BC5B-842FB2E0DCB2}"/>
          </ac:picMkLst>
        </pc:picChg>
        <pc:picChg chg="mod">
          <ac:chgData name="RAYNER Elizabeth [Rossmoyne Senior High School]" userId="45570fc7-c0a4-4b7f-b0e7-682d9932c05c" providerId="ADAL" clId="{EE21B394-701D-6843-972A-3B281EFE20F7}" dt="2022-08-13T11:33:37.327" v="2129"/>
          <ac:picMkLst>
            <pc:docMk/>
            <pc:sldMk cId="2987320833" sldId="293"/>
            <ac:picMk id="10" creationId="{B6D12DD2-28E6-3C4F-8C69-5F8B6F6261BB}"/>
          </ac:picMkLst>
        </pc:picChg>
        <pc:picChg chg="add mod">
          <ac:chgData name="RAYNER Elizabeth [Rossmoyne Senior High School]" userId="45570fc7-c0a4-4b7f-b0e7-682d9932c05c" providerId="ADAL" clId="{EE21B394-701D-6843-972A-3B281EFE20F7}" dt="2022-08-13T11:33:37.327" v="2129"/>
          <ac:picMkLst>
            <pc:docMk/>
            <pc:sldMk cId="2987320833" sldId="293"/>
            <ac:picMk id="13" creationId="{86B37AC6-A620-1F41-876C-B98B9EC1B735}"/>
          </ac:picMkLst>
        </pc:picChg>
        <pc:picChg chg="add mod">
          <ac:chgData name="RAYNER Elizabeth [Rossmoyne Senior High School]" userId="45570fc7-c0a4-4b7f-b0e7-682d9932c05c" providerId="ADAL" clId="{EE21B394-701D-6843-972A-3B281EFE20F7}" dt="2022-08-13T11:33:37.327" v="2129"/>
          <ac:picMkLst>
            <pc:docMk/>
            <pc:sldMk cId="2987320833" sldId="293"/>
            <ac:picMk id="14" creationId="{53FD61DE-9529-4644-9FD3-BA9D5F41C411}"/>
          </ac:picMkLst>
        </pc:picChg>
        <pc:picChg chg="add mod">
          <ac:chgData name="RAYNER Elizabeth [Rossmoyne Senior High School]" userId="45570fc7-c0a4-4b7f-b0e7-682d9932c05c" providerId="ADAL" clId="{EE21B394-701D-6843-972A-3B281EFE20F7}" dt="2022-08-13T11:33:37.327" v="2129"/>
          <ac:picMkLst>
            <pc:docMk/>
            <pc:sldMk cId="2987320833" sldId="293"/>
            <ac:picMk id="15" creationId="{6142F4AA-8B8C-2E45-A786-B18EE6AB64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F896-9522-1444-9882-0117335A04E4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B3D-C1CC-484A-92F6-FC311657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502" y="-363561"/>
            <a:ext cx="8420100" cy="2387600"/>
          </a:xfrm>
        </p:spPr>
        <p:txBody>
          <a:bodyPr/>
          <a:lstStyle/>
          <a:p>
            <a:r>
              <a:rPr lang="en-US" dirty="0"/>
              <a:t>Osmoregulation Notes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613A1-CBD0-7C4E-8679-590FCABC1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36" y="2160460"/>
            <a:ext cx="8968432" cy="3078514"/>
          </a:xfrm>
        </p:spPr>
        <p:txBody>
          <a:bodyPr>
            <a:noAutofit/>
          </a:bodyPr>
          <a:lstStyle/>
          <a:p>
            <a:pPr marL="371475" indent="-371475" algn="l">
              <a:buFont typeface="+mj-lt"/>
              <a:buAutoNum type="arabicPeriod"/>
            </a:pPr>
            <a:r>
              <a:rPr lang="en-US" sz="1400" dirty="0"/>
              <a:t>Describe the problems animals face regulating water balance in different environments</a:t>
            </a:r>
          </a:p>
          <a:p>
            <a:pPr marL="828675" lvl="1" indent="-371475" algn="l">
              <a:buFont typeface="Arial" panose="020B0604020202020204" pitchFamily="34" charset="0"/>
              <a:buChar char="•"/>
            </a:pPr>
            <a:r>
              <a:rPr lang="en-AU" sz="1400" dirty="0"/>
              <a:t>Water inputs from the following are affected by environmental factors</a:t>
            </a:r>
          </a:p>
          <a:p>
            <a:pPr marL="1285875" lvl="2" indent="-371475" algn="l">
              <a:buFont typeface="Arial" panose="020B0604020202020204" pitchFamily="34" charset="0"/>
              <a:buChar char="•"/>
            </a:pPr>
            <a:r>
              <a:rPr lang="en-AU" sz="1400" dirty="0"/>
              <a:t>drinking and eating </a:t>
            </a:r>
          </a:p>
          <a:p>
            <a:pPr marL="1285875" lvl="2" indent="-371475" algn="l">
              <a:buFont typeface="Arial" panose="020B0604020202020204" pitchFamily="34" charset="0"/>
              <a:buChar char="•"/>
            </a:pPr>
            <a:r>
              <a:rPr lang="en-AU" sz="1400" dirty="0"/>
              <a:t>produced through the process of cellular respiration </a:t>
            </a:r>
          </a:p>
          <a:p>
            <a:pPr marL="828675" lvl="1" indent="-371475" algn="l">
              <a:buFont typeface="Arial" panose="020B0604020202020204" pitchFamily="34" charset="0"/>
              <a:buChar char="•"/>
            </a:pPr>
            <a:r>
              <a:rPr lang="en-AU" sz="1400" dirty="0"/>
              <a:t>Water loss from the following are influenced by environmental factors</a:t>
            </a:r>
          </a:p>
          <a:p>
            <a:pPr marL="1285875" lvl="2" indent="-371475" algn="l">
              <a:buFont typeface="Arial" panose="020B0604020202020204" pitchFamily="34" charset="0"/>
              <a:buChar char="•"/>
            </a:pPr>
            <a:r>
              <a:rPr lang="en-AU" sz="1400" dirty="0"/>
              <a:t>evaporation from respiratory surfaces (this is increased in hot environments)</a:t>
            </a:r>
          </a:p>
          <a:p>
            <a:pPr marL="1285875" lvl="2" indent="-371475" algn="l">
              <a:buFont typeface="Arial" panose="020B0604020202020204" pitchFamily="34" charset="0"/>
              <a:buChar char="•"/>
            </a:pPr>
            <a:r>
              <a:rPr lang="en-AU" sz="1400" dirty="0"/>
              <a:t>sweating (in mammalian endotherms where no or little fur, this is also increased in hot environments)</a:t>
            </a:r>
          </a:p>
          <a:p>
            <a:pPr marL="1285875" lvl="2" indent="-371475" algn="l">
              <a:buFont typeface="Arial" panose="020B0604020202020204" pitchFamily="34" charset="0"/>
              <a:buChar char="•"/>
            </a:pPr>
            <a:r>
              <a:rPr lang="en-AU" sz="1400" dirty="0"/>
              <a:t>faeces and urine (the amount &amp; concentration of urine) </a:t>
            </a:r>
            <a:endParaRPr lang="en-US" sz="1400" dirty="0"/>
          </a:p>
          <a:p>
            <a:pPr marL="457200" indent="-457200" algn="l">
              <a:buFont typeface="+mj-lt"/>
              <a:buAutoNum type="arabicPeriod"/>
            </a:pPr>
            <a:r>
              <a:rPr lang="en-US" sz="1400" dirty="0"/>
              <a:t>Describe the </a:t>
            </a:r>
            <a:r>
              <a:rPr lang="en-US" sz="1400" dirty="0" err="1"/>
              <a:t>behavioural</a:t>
            </a:r>
            <a:r>
              <a:rPr lang="en-US" sz="1400" dirty="0"/>
              <a:t>, physiological and structural adaptations of animals that maintain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400" dirty="0"/>
              <a:t>Water balance (all linked the water inputs &amp; loss)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400" dirty="0"/>
              <a:t>Salt balance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1D5906-812E-D047-83B3-C0D1BF2A1646}"/>
              </a:ext>
            </a:extLst>
          </p:cNvPr>
          <p:cNvGrpSpPr/>
          <p:nvPr/>
        </p:nvGrpSpPr>
        <p:grpSpPr>
          <a:xfrm>
            <a:off x="138202" y="5490514"/>
            <a:ext cx="9446152" cy="2136060"/>
            <a:chOff x="3455141" y="584"/>
            <a:chExt cx="6307153" cy="3402107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0B6D5472-FCE3-334F-B325-4E5DDF846D0A}"/>
                </a:ext>
              </a:extLst>
            </p:cNvPr>
            <p:cNvSpPr txBox="1"/>
            <p:nvPr/>
          </p:nvSpPr>
          <p:spPr>
            <a:xfrm>
              <a:off x="3455141" y="584"/>
              <a:ext cx="6307153" cy="2009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97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" name="Text Box 27">
              <a:extLst>
                <a:ext uri="{FF2B5EF4-FFF2-40B4-BE49-F238E27FC236}">
                  <a16:creationId xmlns:a16="http://schemas.microsoft.com/office/drawing/2014/main" id="{D4901166-4889-3E41-8590-B95C384445F1}"/>
                </a:ext>
              </a:extLst>
            </p:cNvPr>
            <p:cNvSpPr txBox="1"/>
            <p:nvPr/>
          </p:nvSpPr>
          <p:spPr>
            <a:xfrm>
              <a:off x="4598467" y="152537"/>
              <a:ext cx="5086435" cy="325015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1200" dirty="0"/>
                <a:t>Animals have a variety of  behavioural, physiological and structural adaptations to maintain water and salt balance in terrestrial and aquatic environments </a:t>
              </a:r>
              <a:r>
                <a:rPr lang="en-AU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endPara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A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Describe adaptations of animals living in arid environments that maintain water balance</a:t>
              </a:r>
            </a:p>
            <a:p>
              <a:endPara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A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Describe adaptations of animals living in saline environments that maintain water and salt balance</a:t>
              </a:r>
            </a:p>
            <a:p>
              <a:endParaRPr lang="en-AU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FD19B2F0-CE57-F248-9629-46065E3F0531}"/>
                </a:ext>
              </a:extLst>
            </p:cNvPr>
            <p:cNvSpPr txBox="1"/>
            <p:nvPr/>
          </p:nvSpPr>
          <p:spPr>
            <a:xfrm>
              <a:off x="3484351" y="924475"/>
              <a:ext cx="11657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Essential</a:t>
              </a:r>
              <a:endParaRPr lang="en-AU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Question:</a:t>
              </a:r>
              <a:endParaRPr lang="en-AU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1">
              <a:extLst>
                <a:ext uri="{FF2B5EF4-FFF2-40B4-BE49-F238E27FC236}">
                  <a16:creationId xmlns:a16="http://schemas.microsoft.com/office/drawing/2014/main" id="{81C13980-6D0A-4D4D-B08F-745E46E632AE}"/>
                </a:ext>
              </a:extLst>
            </p:cNvPr>
            <p:cNvSpPr txBox="1"/>
            <p:nvPr/>
          </p:nvSpPr>
          <p:spPr>
            <a:xfrm>
              <a:off x="3484351" y="182141"/>
              <a:ext cx="11657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Syllabus:</a:t>
              </a:r>
              <a:endPara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16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033296-AF0E-9349-9AD1-65D15EBB5970}"/>
              </a:ext>
            </a:extLst>
          </p:cNvPr>
          <p:cNvSpPr txBox="1">
            <a:spLocks/>
          </p:cNvSpPr>
          <p:nvPr/>
        </p:nvSpPr>
        <p:spPr>
          <a:xfrm>
            <a:off x="105539" y="124364"/>
            <a:ext cx="925361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6: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adaptations of animals in arid and saline environments to maintain water balance</a:t>
            </a:r>
            <a:endParaRPr lang="en-US" sz="1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F9EB9F9-87E1-3443-BCD9-389B1A9EB91C}"/>
              </a:ext>
            </a:extLst>
          </p:cNvPr>
          <p:cNvGraphicFramePr>
            <a:graphicFrameLocks noGrp="1"/>
          </p:cNvGraphicFramePr>
          <p:nvPr/>
        </p:nvGraphicFramePr>
        <p:xfrm>
          <a:off x="237593" y="648799"/>
          <a:ext cx="9430814" cy="586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333">
                  <a:extLst>
                    <a:ext uri="{9D8B030D-6E8A-4147-A177-3AD203B41FA5}">
                      <a16:colId xmlns:a16="http://schemas.microsoft.com/office/drawing/2014/main" val="594166026"/>
                    </a:ext>
                  </a:extLst>
                </a:gridCol>
                <a:gridCol w="1021088">
                  <a:extLst>
                    <a:ext uri="{9D8B030D-6E8A-4147-A177-3AD203B41FA5}">
                      <a16:colId xmlns:a16="http://schemas.microsoft.com/office/drawing/2014/main" val="29571730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79722779"/>
                    </a:ext>
                  </a:extLst>
                </a:gridCol>
                <a:gridCol w="2352702">
                  <a:extLst>
                    <a:ext uri="{9D8B030D-6E8A-4147-A177-3AD203B41FA5}">
                      <a16:colId xmlns:a16="http://schemas.microsoft.com/office/drawing/2014/main" val="3096490748"/>
                    </a:ext>
                  </a:extLst>
                </a:gridCol>
                <a:gridCol w="2195255">
                  <a:extLst>
                    <a:ext uri="{9D8B030D-6E8A-4147-A177-3AD203B41FA5}">
                      <a16:colId xmlns:a16="http://schemas.microsoft.com/office/drawing/2014/main" val="1346966708"/>
                    </a:ext>
                  </a:extLst>
                </a:gridCol>
                <a:gridCol w="1893156">
                  <a:extLst>
                    <a:ext uri="{9D8B030D-6E8A-4147-A177-3AD203B41FA5}">
                      <a16:colId xmlns:a16="http://schemas.microsoft.com/office/drawing/2014/main" val="4438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Adaptation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Environment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Difficulties animal faces maintain water balance in their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Describe how the adaptation helps the animal to maintain water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333635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lang="en-US" sz="1200" dirty="0"/>
                        <a:t>Body Covering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85578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42715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13944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03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7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033296-AF0E-9349-9AD1-65D15EBB5970}"/>
              </a:ext>
            </a:extLst>
          </p:cNvPr>
          <p:cNvSpPr txBox="1">
            <a:spLocks/>
          </p:cNvSpPr>
          <p:nvPr/>
        </p:nvSpPr>
        <p:spPr>
          <a:xfrm>
            <a:off x="105539" y="124364"/>
            <a:ext cx="925361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6: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adaptations of animals in arid and saline environments to maintain water balance</a:t>
            </a:r>
            <a:endParaRPr lang="en-US" sz="1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F9EB9F9-87E1-3443-BCD9-389B1A9EB91C}"/>
              </a:ext>
            </a:extLst>
          </p:cNvPr>
          <p:cNvGraphicFramePr>
            <a:graphicFrameLocks noGrp="1"/>
          </p:cNvGraphicFramePr>
          <p:nvPr/>
        </p:nvGraphicFramePr>
        <p:xfrm>
          <a:off x="237593" y="648799"/>
          <a:ext cx="9430814" cy="586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333">
                  <a:extLst>
                    <a:ext uri="{9D8B030D-6E8A-4147-A177-3AD203B41FA5}">
                      <a16:colId xmlns:a16="http://schemas.microsoft.com/office/drawing/2014/main" val="594166026"/>
                    </a:ext>
                  </a:extLst>
                </a:gridCol>
                <a:gridCol w="1021088">
                  <a:extLst>
                    <a:ext uri="{9D8B030D-6E8A-4147-A177-3AD203B41FA5}">
                      <a16:colId xmlns:a16="http://schemas.microsoft.com/office/drawing/2014/main" val="29571730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79722779"/>
                    </a:ext>
                  </a:extLst>
                </a:gridCol>
                <a:gridCol w="2352702">
                  <a:extLst>
                    <a:ext uri="{9D8B030D-6E8A-4147-A177-3AD203B41FA5}">
                      <a16:colId xmlns:a16="http://schemas.microsoft.com/office/drawing/2014/main" val="3096490748"/>
                    </a:ext>
                  </a:extLst>
                </a:gridCol>
                <a:gridCol w="2195255">
                  <a:extLst>
                    <a:ext uri="{9D8B030D-6E8A-4147-A177-3AD203B41FA5}">
                      <a16:colId xmlns:a16="http://schemas.microsoft.com/office/drawing/2014/main" val="1346966708"/>
                    </a:ext>
                  </a:extLst>
                </a:gridCol>
                <a:gridCol w="1893156">
                  <a:extLst>
                    <a:ext uri="{9D8B030D-6E8A-4147-A177-3AD203B41FA5}">
                      <a16:colId xmlns:a16="http://schemas.microsoft.com/office/drawing/2014/main" val="4438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Adaptation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Environment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Difficulties animal faces maintain water balance in their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Describe how the adaptation helps the animal to maintain water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333635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lang="en-US" sz="1200" dirty="0"/>
                        <a:t>Body Covering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85578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42715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13944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03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91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66FBF1-220E-5348-89C0-6CD3903542C6}"/>
              </a:ext>
            </a:extLst>
          </p:cNvPr>
          <p:cNvSpPr txBox="1">
            <a:spLocks/>
          </p:cNvSpPr>
          <p:nvPr/>
        </p:nvSpPr>
        <p:spPr>
          <a:xfrm>
            <a:off x="105539" y="124364"/>
            <a:ext cx="785308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7: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the problems animals face in saline environments maintaining water balance</a:t>
            </a:r>
            <a:endParaRPr lang="en-US" sz="1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1BB737-EEAA-DC40-A413-453A59077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873051"/>
              </p:ext>
            </p:extLst>
          </p:nvPr>
        </p:nvGraphicFramePr>
        <p:xfrm>
          <a:off x="464222" y="3123057"/>
          <a:ext cx="8977556" cy="1895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4111">
                  <a:extLst>
                    <a:ext uri="{9D8B030D-6E8A-4147-A177-3AD203B41FA5}">
                      <a16:colId xmlns:a16="http://schemas.microsoft.com/office/drawing/2014/main" val="4064514530"/>
                    </a:ext>
                  </a:extLst>
                </a:gridCol>
                <a:gridCol w="3153266">
                  <a:extLst>
                    <a:ext uri="{9D8B030D-6E8A-4147-A177-3AD203B41FA5}">
                      <a16:colId xmlns:a16="http://schemas.microsoft.com/office/drawing/2014/main" val="1443987479"/>
                    </a:ext>
                  </a:extLst>
                </a:gridCol>
                <a:gridCol w="4120179">
                  <a:extLst>
                    <a:ext uri="{9D8B030D-6E8A-4147-A177-3AD203B41FA5}">
                      <a16:colId xmlns:a16="http://schemas.microsoft.com/office/drawing/2014/main" val="3108739308"/>
                    </a:ext>
                  </a:extLst>
                </a:gridCol>
              </a:tblGrid>
              <a:tr h="340905">
                <a:tc>
                  <a:txBody>
                    <a:bodyPr/>
                    <a:lstStyle/>
                    <a:p>
                      <a:r>
                        <a:rPr lang="en-US" sz="1200" dirty="0"/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Water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Effect on water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047235"/>
                  </a:ext>
                </a:extLst>
              </a:tr>
              <a:tr h="1183064">
                <a:tc>
                  <a:txBody>
                    <a:bodyPr/>
                    <a:lstStyle/>
                    <a:p>
                      <a:r>
                        <a:rPr lang="en-US" sz="1200" dirty="0"/>
                        <a:t>Saline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Fresh water not readily available, also foods may contain high salt concentration</a:t>
                      </a:r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769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70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66FBF1-220E-5348-89C0-6CD3903542C6}"/>
              </a:ext>
            </a:extLst>
          </p:cNvPr>
          <p:cNvSpPr txBox="1">
            <a:spLocks/>
          </p:cNvSpPr>
          <p:nvPr/>
        </p:nvSpPr>
        <p:spPr>
          <a:xfrm>
            <a:off x="105539" y="6027"/>
            <a:ext cx="90922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8: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who salt glands help organism living in saline environments maintain water and salt balance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039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7E50E-2558-6049-9D2E-62DEFD1B3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868" y="676180"/>
            <a:ext cx="2780118" cy="1706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CFBC22-D9D8-5546-834C-2B2FC512A8F9}"/>
              </a:ext>
            </a:extLst>
          </p:cNvPr>
          <p:cNvSpPr txBox="1"/>
          <p:nvPr/>
        </p:nvSpPr>
        <p:spPr>
          <a:xfrm>
            <a:off x="3169855" y="-53354"/>
            <a:ext cx="355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uhaus 93" panose="04030905020B02020C02" pitchFamily="82" charset="0"/>
              </a:rPr>
              <a:t>Osmoregulation in Terrestrial Environments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657F7-801E-3C45-8293-289CB50E8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811" y="2172365"/>
            <a:ext cx="1352655" cy="1572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5914CC-7A45-D94D-BC5B-842FB2E0D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886" y="2570745"/>
            <a:ext cx="2232736" cy="1174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02C2C6-F573-2643-8765-AADDE17ED8E6}"/>
              </a:ext>
            </a:extLst>
          </p:cNvPr>
          <p:cNvSpPr txBox="1"/>
          <p:nvPr/>
        </p:nvSpPr>
        <p:spPr>
          <a:xfrm>
            <a:off x="91440" y="106941"/>
            <a:ext cx="2993867" cy="6647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1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uhaus 93" panose="04030905020B02020C02" pitchFamily="82" charset="0"/>
              </a:rPr>
              <a:t>Arid Environments</a:t>
            </a:r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953A17-13FE-A943-8AB5-2D99F6D5F0C8}"/>
              </a:ext>
            </a:extLst>
          </p:cNvPr>
          <p:cNvGrpSpPr/>
          <p:nvPr/>
        </p:nvGrpSpPr>
        <p:grpSpPr>
          <a:xfrm>
            <a:off x="118333" y="5146118"/>
            <a:ext cx="2940079" cy="1255821"/>
            <a:chOff x="3110246" y="3332303"/>
            <a:chExt cx="3792194" cy="1393302"/>
          </a:xfrm>
        </p:grpSpPr>
        <p:pic>
          <p:nvPicPr>
            <p:cNvPr id="10" name="Picture 2" descr="Image result for loop of henle compare arid animals">
              <a:extLst>
                <a:ext uri="{FF2B5EF4-FFF2-40B4-BE49-F238E27FC236}">
                  <a16:creationId xmlns:a16="http://schemas.microsoft.com/office/drawing/2014/main" id="{B6D12DD2-28E6-3C4F-8C69-5F8B6F6261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94" b="41619"/>
            <a:stretch/>
          </p:blipFill>
          <p:spPr bwMode="auto">
            <a:xfrm>
              <a:off x="3110246" y="3332303"/>
              <a:ext cx="3792194" cy="1140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ACB4CF-7E68-714D-965C-2334DD9A44DF}"/>
                </a:ext>
              </a:extLst>
            </p:cNvPr>
            <p:cNvSpPr txBox="1"/>
            <p:nvPr/>
          </p:nvSpPr>
          <p:spPr>
            <a:xfrm>
              <a:off x="4307310" y="4276718"/>
              <a:ext cx="1538657" cy="448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AU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0F4D8E-90CA-E144-A7EE-2B18896E570C}"/>
              </a:ext>
            </a:extLst>
          </p:cNvPr>
          <p:cNvSpPr txBox="1"/>
          <p:nvPr/>
        </p:nvSpPr>
        <p:spPr>
          <a:xfrm>
            <a:off x="6793281" y="66214"/>
            <a:ext cx="2991888" cy="66479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1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uhaus 93" panose="04030905020B02020C02" pitchFamily="82" charset="0"/>
              </a:rPr>
              <a:t>Saline Environments</a:t>
            </a:r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  <a:p>
            <a:endParaRPr lang="en-AU" sz="13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B37AC6-A620-1F41-876C-B98B9EC1B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9124" y="3841689"/>
            <a:ext cx="3590412" cy="1932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FD61DE-9529-4644-9FD3-BA9D5F41C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1254" y="5286895"/>
            <a:ext cx="1955601" cy="14103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42F4AA-8B8C-2E45-A786-B18EE6AB6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726" y="4215819"/>
            <a:ext cx="2104297" cy="11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2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1DB2659-EB67-F64C-A4AE-3CBC2CEA7B31}"/>
              </a:ext>
            </a:extLst>
          </p:cNvPr>
          <p:cNvSpPr txBox="1">
            <a:spLocks/>
          </p:cNvSpPr>
          <p:nvPr/>
        </p:nvSpPr>
        <p:spPr>
          <a:xfrm>
            <a:off x="-505609" y="305864"/>
            <a:ext cx="412017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Recap: Osmosis &amp; Diffusion</a:t>
            </a:r>
          </a:p>
          <a:p>
            <a:pPr algn="ctr">
              <a:lnSpc>
                <a:spcPct val="100000"/>
              </a:lnSpc>
              <a:defRPr/>
            </a:pPr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E8FA91-7447-7643-9153-035C38D3D015}"/>
              </a:ext>
            </a:extLst>
          </p:cNvPr>
          <p:cNvSpPr txBox="1"/>
          <p:nvPr/>
        </p:nvSpPr>
        <p:spPr>
          <a:xfrm>
            <a:off x="5671074" y="3181404"/>
            <a:ext cx="1482760" cy="605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D7C64F-1641-C84A-8475-83CA02623E94}"/>
              </a:ext>
            </a:extLst>
          </p:cNvPr>
          <p:cNvSpPr txBox="1"/>
          <p:nvPr/>
        </p:nvSpPr>
        <p:spPr>
          <a:xfrm>
            <a:off x="6485968" y="4051728"/>
            <a:ext cx="1098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 descr="Main Difference Between Osmosis and Diffusion in Biology">
            <a:extLst>
              <a:ext uri="{FF2B5EF4-FFF2-40B4-BE49-F238E27FC236}">
                <a16:creationId xmlns:a16="http://schemas.microsoft.com/office/drawing/2014/main" id="{6703DC91-585F-A24A-93C1-848810D0D9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82" y="211391"/>
            <a:ext cx="3200513" cy="18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es osmosis take place in prokaryotic cells? - Biology Stack Exchange">
            <a:extLst>
              <a:ext uri="{FF2B5EF4-FFF2-40B4-BE49-F238E27FC236}">
                <a16:creationId xmlns:a16="http://schemas.microsoft.com/office/drawing/2014/main" id="{C39B711B-2C88-A64E-9018-3165D5C64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4"/>
          <a:stretch/>
        </p:blipFill>
        <p:spPr bwMode="auto">
          <a:xfrm>
            <a:off x="144983" y="580636"/>
            <a:ext cx="4297925" cy="13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50F365B-EF73-8247-8C1E-B38BA17E508C}"/>
              </a:ext>
            </a:extLst>
          </p:cNvPr>
          <p:cNvSpPr txBox="1">
            <a:spLocks/>
          </p:cNvSpPr>
          <p:nvPr/>
        </p:nvSpPr>
        <p:spPr>
          <a:xfrm>
            <a:off x="144983" y="2083573"/>
            <a:ext cx="868142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1: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the role of the kidney in osmoregulation</a:t>
            </a:r>
            <a:endParaRPr lang="en-US" sz="1200" dirty="0"/>
          </a:p>
        </p:txBody>
      </p:sp>
      <p:pic>
        <p:nvPicPr>
          <p:cNvPr id="17" name="Picture 4" descr="Shape&#10;&#10;Description automatically generated">
            <a:extLst>
              <a:ext uri="{FF2B5EF4-FFF2-40B4-BE49-F238E27FC236}">
                <a16:creationId xmlns:a16="http://schemas.microsoft.com/office/drawing/2014/main" id="{F868AB20-D784-CC46-9709-3B75A22AC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10"/>
          <a:stretch/>
        </p:blipFill>
        <p:spPr>
          <a:xfrm>
            <a:off x="6410802" y="2841266"/>
            <a:ext cx="3324310" cy="38589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7E5E92-E762-814F-AAED-EB4B84E107D8}"/>
              </a:ext>
            </a:extLst>
          </p:cNvPr>
          <p:cNvSpPr txBox="1"/>
          <p:nvPr/>
        </p:nvSpPr>
        <p:spPr>
          <a:xfrm>
            <a:off x="6118671" y="2471934"/>
            <a:ext cx="378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 IT UP – The Kidney is Essential…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B7C484B9-7B9B-2D49-847C-72C5F92AF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3" y="3895294"/>
            <a:ext cx="3626561" cy="280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9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F569646-F50F-8F49-9B99-47478C46D415}"/>
              </a:ext>
            </a:extLst>
          </p:cNvPr>
          <p:cNvSpPr txBox="1">
            <a:spLocks/>
          </p:cNvSpPr>
          <p:nvPr/>
        </p:nvSpPr>
        <p:spPr>
          <a:xfrm>
            <a:off x="139851" y="157809"/>
            <a:ext cx="54880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2: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what occurs in the loop of </a:t>
            </a:r>
            <a:r>
              <a:rPr lang="en-A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henle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the kidney</a:t>
            </a:r>
            <a:endParaRPr lang="en-US" sz="12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9599006-C08C-BC4B-9304-50B9A71B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901" y="157809"/>
            <a:ext cx="4043321" cy="31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9924645-C6EE-114B-AD23-F71DBD76A2A3}"/>
              </a:ext>
            </a:extLst>
          </p:cNvPr>
          <p:cNvSpPr txBox="1">
            <a:spLocks/>
          </p:cNvSpPr>
          <p:nvPr/>
        </p:nvSpPr>
        <p:spPr>
          <a:xfrm>
            <a:off x="139851" y="3268740"/>
            <a:ext cx="868142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Describe how ADH controls osmoregulation in mammals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776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DBC237-7EED-AD4A-B806-15E104492C43}"/>
              </a:ext>
            </a:extLst>
          </p:cNvPr>
          <p:cNvSpPr txBox="1">
            <a:spLocks/>
          </p:cNvSpPr>
          <p:nvPr/>
        </p:nvSpPr>
        <p:spPr>
          <a:xfrm>
            <a:off x="19042" y="25510"/>
            <a:ext cx="785308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4: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how the length of the loop of </a:t>
            </a:r>
            <a:r>
              <a:rPr lang="en-A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henle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help an organism maintain osmoregulation</a:t>
            </a:r>
            <a:endParaRPr lang="en-US" sz="12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0C00C22-B9CF-6042-AA2D-EB24F896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20" y="1481052"/>
            <a:ext cx="4253559" cy="344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17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4EAD569-459C-5F40-BE40-31C88D9D3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070" y="0"/>
            <a:ext cx="10178322" cy="481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Check your understanding</a:t>
            </a:r>
            <a:endParaRPr lang="en-US" sz="1200" dirty="0"/>
          </a:p>
        </p:txBody>
      </p:sp>
      <p:pic>
        <p:nvPicPr>
          <p:cNvPr id="7" name="Picture 2" descr="Water Balance | BioNinja">
            <a:extLst>
              <a:ext uri="{FF2B5EF4-FFF2-40B4-BE49-F238E27FC236}">
                <a16:creationId xmlns:a16="http://schemas.microsoft.com/office/drawing/2014/main" id="{35D172BE-1BF4-CB43-9FE9-B63A5AF5C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57" y="1365796"/>
            <a:ext cx="6186932" cy="33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ABFF5D9-2590-D744-8513-E53C6D40C1A1}"/>
              </a:ext>
            </a:extLst>
          </p:cNvPr>
          <p:cNvSpPr txBox="1">
            <a:spLocks/>
          </p:cNvSpPr>
          <p:nvPr/>
        </p:nvSpPr>
        <p:spPr>
          <a:xfrm>
            <a:off x="142070" y="339998"/>
            <a:ext cx="945913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1200" b="1" dirty="0">
                <a:latin typeface="+mn-lt"/>
              </a:rPr>
              <a:t>Examine the picture below. </a:t>
            </a:r>
          </a:p>
          <a:p>
            <a:pPr>
              <a:lnSpc>
                <a:spcPct val="100000"/>
              </a:lnSpc>
              <a:defRPr/>
            </a:pPr>
            <a:endParaRPr lang="en-US" sz="1200" b="1" dirty="0">
              <a:latin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b="1" dirty="0">
                <a:latin typeface="+mn-lt"/>
              </a:rPr>
              <a:t>Based on your understanding of osmoregulation, compare the water loss between the cow and the desert rat. Can you account for the differences observed </a:t>
            </a:r>
          </a:p>
        </p:txBody>
      </p:sp>
    </p:spTree>
    <p:extLst>
      <p:ext uri="{BB962C8B-B14F-4D97-AF65-F5344CB8AC3E}">
        <p14:creationId xmlns:p14="http://schemas.microsoft.com/office/powerpoint/2010/main" val="215003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87EAD14-0126-3E47-9964-2CE3579ACD42}"/>
              </a:ext>
            </a:extLst>
          </p:cNvPr>
          <p:cNvGrpSpPr/>
          <p:nvPr/>
        </p:nvGrpSpPr>
        <p:grpSpPr>
          <a:xfrm>
            <a:off x="110242" y="109423"/>
            <a:ext cx="9734152" cy="6639154"/>
            <a:chOff x="304304" y="-89331"/>
            <a:chExt cx="9734152" cy="6639154"/>
          </a:xfrm>
        </p:grpSpPr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7894AAD9-F3D2-4141-ABE1-997796F77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04" y="11749"/>
              <a:ext cx="2823210" cy="2669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STIMULUS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Change in the environment that causes system to operate. (Above or below the normal). 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C53B1E4B-0C78-4743-A5A8-E0AC2E811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-89331"/>
              <a:ext cx="2830195" cy="1779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RECEPTOR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0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Detects change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71C3296B-35C0-3048-8B98-608FE4112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9526"/>
              <a:ext cx="2903220" cy="1680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MODULATOR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 centre responsible for processing information received from receptor &amp; sending information to effector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79D97F4A-50A0-3B46-BDA5-5E6BE08FB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7123" y="2470305"/>
              <a:ext cx="2281333" cy="39825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EFFECTOR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Carries out response counteracting effect of stimulus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6A648A9B-9845-BE4B-9018-5668F06E5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044" y="3120823"/>
              <a:ext cx="3654158" cy="3429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RESPONSE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Action and processes (mechanism) of the effector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A12301B3-435D-6F42-8CED-349C468F1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16" y="3479801"/>
              <a:ext cx="2816225" cy="29730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FEEDBACK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Achieved because original stimulus has been changed by the response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3AE6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99435ED9-CB99-AA44-8082-7902F452B679}"/>
                </a:ext>
              </a:extLst>
            </p:cNvPr>
            <p:cNvSpPr/>
            <p:nvPr/>
          </p:nvSpPr>
          <p:spPr>
            <a:xfrm>
              <a:off x="2914650" y="104775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25B4DD71-DDC2-A844-99C4-8AE7FB3CD9EA}"/>
                </a:ext>
              </a:extLst>
            </p:cNvPr>
            <p:cNvSpPr/>
            <p:nvPr/>
          </p:nvSpPr>
          <p:spPr>
            <a:xfrm>
              <a:off x="6410325" y="112395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D1E63731-9D1D-F04B-9B2F-07B54A81A58C}"/>
                </a:ext>
              </a:extLst>
            </p:cNvPr>
            <p:cNvSpPr/>
            <p:nvPr/>
          </p:nvSpPr>
          <p:spPr>
            <a:xfrm rot="5400000">
              <a:off x="8648382" y="1936924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D6D5B0BC-AEFC-4B4E-96AE-F5F18B1F62BA}"/>
                </a:ext>
              </a:extLst>
            </p:cNvPr>
            <p:cNvSpPr/>
            <p:nvPr/>
          </p:nvSpPr>
          <p:spPr>
            <a:xfrm rot="10800000">
              <a:off x="7190451" y="506730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E4EB338D-B4DF-1148-B7A9-FAF7DA21B76E}"/>
                </a:ext>
              </a:extLst>
            </p:cNvPr>
            <p:cNvSpPr/>
            <p:nvPr/>
          </p:nvSpPr>
          <p:spPr>
            <a:xfrm rot="10800000">
              <a:off x="2905125" y="5076825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6B1F20FA-9120-7F4D-8533-CA7F90C157E4}"/>
                </a:ext>
              </a:extLst>
            </p:cNvPr>
            <p:cNvSpPr/>
            <p:nvPr/>
          </p:nvSpPr>
          <p:spPr>
            <a:xfrm rot="16200000">
              <a:off x="1261643" y="2911802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0" name="Text Box 2">
            <a:extLst>
              <a:ext uri="{FF2B5EF4-FFF2-40B4-BE49-F238E27FC236}">
                <a16:creationId xmlns:a16="http://schemas.microsoft.com/office/drawing/2014/main" id="{4ED2F2F1-F682-3E4A-A606-D39BACB2B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433" y="2194773"/>
            <a:ext cx="3897630" cy="819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1200" cap="none" spc="0" normalizeH="0" baseline="0" noProof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87EAD14-0126-3E47-9964-2CE3579ACD42}"/>
              </a:ext>
            </a:extLst>
          </p:cNvPr>
          <p:cNvGrpSpPr/>
          <p:nvPr/>
        </p:nvGrpSpPr>
        <p:grpSpPr>
          <a:xfrm>
            <a:off x="110242" y="109423"/>
            <a:ext cx="9734152" cy="6639154"/>
            <a:chOff x="304304" y="-89331"/>
            <a:chExt cx="9734152" cy="6639154"/>
          </a:xfrm>
        </p:grpSpPr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7894AAD9-F3D2-4141-ABE1-997796F77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04" y="11749"/>
              <a:ext cx="2823210" cy="2669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STIMULUS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Change in the environment that causes system to operate. (Above or below the normal). 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C53B1E4B-0C78-4743-A5A8-E0AC2E811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-89331"/>
              <a:ext cx="2830195" cy="1779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RECEPTOR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0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Detects change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71C3296B-35C0-3048-8B98-608FE4112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9526"/>
              <a:ext cx="2903220" cy="1680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MODULATOR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 centre responsible for processing information received from receptor &amp; sending information to effector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79D97F4A-50A0-3B46-BDA5-5E6BE08FB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7123" y="2470305"/>
              <a:ext cx="2281333" cy="39825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EFFECTOR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Carries out response counteracting effect of stimulus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6A648A9B-9845-BE4B-9018-5668F06E5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044" y="3120823"/>
              <a:ext cx="3654158" cy="3429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RESPONSE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Action and processes (mechanism) of the effector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A12301B3-435D-6F42-8CED-349C468F1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16" y="3479801"/>
              <a:ext cx="2816225" cy="29730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FEEDBACK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Achieved because original stimulus has been changed by the response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3AE6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99435ED9-CB99-AA44-8082-7902F452B679}"/>
                </a:ext>
              </a:extLst>
            </p:cNvPr>
            <p:cNvSpPr/>
            <p:nvPr/>
          </p:nvSpPr>
          <p:spPr>
            <a:xfrm>
              <a:off x="2914650" y="104775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25B4DD71-DDC2-A844-99C4-8AE7FB3CD9EA}"/>
                </a:ext>
              </a:extLst>
            </p:cNvPr>
            <p:cNvSpPr/>
            <p:nvPr/>
          </p:nvSpPr>
          <p:spPr>
            <a:xfrm>
              <a:off x="6410325" y="112395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D1E63731-9D1D-F04B-9B2F-07B54A81A58C}"/>
                </a:ext>
              </a:extLst>
            </p:cNvPr>
            <p:cNvSpPr/>
            <p:nvPr/>
          </p:nvSpPr>
          <p:spPr>
            <a:xfrm rot="5400000">
              <a:off x="8648382" y="1936924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D6D5B0BC-AEFC-4B4E-96AE-F5F18B1F62BA}"/>
                </a:ext>
              </a:extLst>
            </p:cNvPr>
            <p:cNvSpPr/>
            <p:nvPr/>
          </p:nvSpPr>
          <p:spPr>
            <a:xfrm rot="10800000">
              <a:off x="7190451" y="506730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E4EB338D-B4DF-1148-B7A9-FAF7DA21B76E}"/>
                </a:ext>
              </a:extLst>
            </p:cNvPr>
            <p:cNvSpPr/>
            <p:nvPr/>
          </p:nvSpPr>
          <p:spPr>
            <a:xfrm rot="10800000">
              <a:off x="2905125" y="5076825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6B1F20FA-9120-7F4D-8533-CA7F90C157E4}"/>
                </a:ext>
              </a:extLst>
            </p:cNvPr>
            <p:cNvSpPr/>
            <p:nvPr/>
          </p:nvSpPr>
          <p:spPr>
            <a:xfrm rot="16200000">
              <a:off x="1261643" y="2911802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0" name="Text Box 2">
            <a:extLst>
              <a:ext uri="{FF2B5EF4-FFF2-40B4-BE49-F238E27FC236}">
                <a16:creationId xmlns:a16="http://schemas.microsoft.com/office/drawing/2014/main" id="{4ED2F2F1-F682-3E4A-A606-D39BACB2B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433" y="2194773"/>
            <a:ext cx="3897630" cy="819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1200" cap="none" spc="0" normalizeH="0" baseline="0" noProof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66FBF1-220E-5348-89C0-6CD3903542C6}"/>
              </a:ext>
            </a:extLst>
          </p:cNvPr>
          <p:cNvSpPr txBox="1">
            <a:spLocks/>
          </p:cNvSpPr>
          <p:nvPr/>
        </p:nvSpPr>
        <p:spPr>
          <a:xfrm>
            <a:off x="105539" y="124364"/>
            <a:ext cx="785308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5: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the problems animals face in arid environments maintaining water balance</a:t>
            </a:r>
            <a:endParaRPr lang="en-US" sz="1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1BB737-EEAA-DC40-A413-453A59077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64781"/>
              </p:ext>
            </p:extLst>
          </p:nvPr>
        </p:nvGraphicFramePr>
        <p:xfrm>
          <a:off x="464222" y="3305938"/>
          <a:ext cx="897755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4111">
                  <a:extLst>
                    <a:ext uri="{9D8B030D-6E8A-4147-A177-3AD203B41FA5}">
                      <a16:colId xmlns:a16="http://schemas.microsoft.com/office/drawing/2014/main" val="4064514530"/>
                    </a:ext>
                  </a:extLst>
                </a:gridCol>
                <a:gridCol w="3153266">
                  <a:extLst>
                    <a:ext uri="{9D8B030D-6E8A-4147-A177-3AD203B41FA5}">
                      <a16:colId xmlns:a16="http://schemas.microsoft.com/office/drawing/2014/main" val="1443987479"/>
                    </a:ext>
                  </a:extLst>
                </a:gridCol>
                <a:gridCol w="4120179">
                  <a:extLst>
                    <a:ext uri="{9D8B030D-6E8A-4147-A177-3AD203B41FA5}">
                      <a16:colId xmlns:a16="http://schemas.microsoft.com/office/drawing/2014/main" val="3108739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Water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Effect on water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047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Arid (desert, tundra)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Scarce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207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03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033296-AF0E-9349-9AD1-65D15EBB5970}"/>
              </a:ext>
            </a:extLst>
          </p:cNvPr>
          <p:cNvSpPr txBox="1">
            <a:spLocks/>
          </p:cNvSpPr>
          <p:nvPr/>
        </p:nvSpPr>
        <p:spPr>
          <a:xfrm>
            <a:off x="105539" y="124364"/>
            <a:ext cx="925361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6: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adaptations of animals in arid and saline environments to maintain water balance</a:t>
            </a:r>
            <a:endParaRPr lang="en-US" sz="1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F9EB9F9-87E1-3443-BCD9-389B1A9EB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56768"/>
              </p:ext>
            </p:extLst>
          </p:nvPr>
        </p:nvGraphicFramePr>
        <p:xfrm>
          <a:off x="237593" y="648799"/>
          <a:ext cx="9430814" cy="586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333">
                  <a:extLst>
                    <a:ext uri="{9D8B030D-6E8A-4147-A177-3AD203B41FA5}">
                      <a16:colId xmlns:a16="http://schemas.microsoft.com/office/drawing/2014/main" val="594166026"/>
                    </a:ext>
                  </a:extLst>
                </a:gridCol>
                <a:gridCol w="1021088">
                  <a:extLst>
                    <a:ext uri="{9D8B030D-6E8A-4147-A177-3AD203B41FA5}">
                      <a16:colId xmlns:a16="http://schemas.microsoft.com/office/drawing/2014/main" val="29571730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79722779"/>
                    </a:ext>
                  </a:extLst>
                </a:gridCol>
                <a:gridCol w="2352702">
                  <a:extLst>
                    <a:ext uri="{9D8B030D-6E8A-4147-A177-3AD203B41FA5}">
                      <a16:colId xmlns:a16="http://schemas.microsoft.com/office/drawing/2014/main" val="3096490748"/>
                    </a:ext>
                  </a:extLst>
                </a:gridCol>
                <a:gridCol w="2195255">
                  <a:extLst>
                    <a:ext uri="{9D8B030D-6E8A-4147-A177-3AD203B41FA5}">
                      <a16:colId xmlns:a16="http://schemas.microsoft.com/office/drawing/2014/main" val="1346966708"/>
                    </a:ext>
                  </a:extLst>
                </a:gridCol>
                <a:gridCol w="1893156">
                  <a:extLst>
                    <a:ext uri="{9D8B030D-6E8A-4147-A177-3AD203B41FA5}">
                      <a16:colId xmlns:a16="http://schemas.microsoft.com/office/drawing/2014/main" val="4438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Adaptation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Environment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Difficulties animal faces maintain water balance in their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Describe how the adaptation helps the animal to maintain water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333635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lang="en-US" sz="1200" dirty="0"/>
                        <a:t>Body Covering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85578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42715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13944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03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38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63EC6E249DE43B3ABB3D14114859B" ma:contentTypeVersion="13" ma:contentTypeDescription="Create a new document." ma:contentTypeScope="" ma:versionID="99c02e9404b24da29d82897e19dd8156">
  <xsd:schema xmlns:xsd="http://www.w3.org/2001/XMLSchema" xmlns:xs="http://www.w3.org/2001/XMLSchema" xmlns:p="http://schemas.microsoft.com/office/2006/metadata/properties" xmlns:ns3="081ed5ae-0fcf-45ca-9e0f-fbac52cb9237" xmlns:ns4="8b1aca62-d085-4da7-a399-d54bef97b080" targetNamespace="http://schemas.microsoft.com/office/2006/metadata/properties" ma:root="true" ma:fieldsID="1f095fc3afc55f1869f5ccd943fb3e8c" ns3:_="" ns4:_="">
    <xsd:import namespace="081ed5ae-0fcf-45ca-9e0f-fbac52cb9237"/>
    <xsd:import namespace="8b1aca62-d085-4da7-a399-d54bef97b0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d5ae-0fcf-45ca-9e0f-fbac52cb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aca62-d085-4da7-a399-d54bef97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99DAB9-5EAA-4DC8-B48B-3DA0E583F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ed5ae-0fcf-45ca-9e0f-fbac52cb9237"/>
    <ds:schemaRef ds:uri="8b1aca62-d085-4da7-a399-d54bef97b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B55705-0C2F-4FDB-962C-5CB32FD446C1}">
  <ds:schemaRefs>
    <ds:schemaRef ds:uri="081ed5ae-0fcf-45ca-9e0f-fbac52cb9237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b1aca62-d085-4da7-a399-d54bef97b080"/>
  </ds:schemaRefs>
</ds:datastoreItem>
</file>

<file path=customXml/itemProps3.xml><?xml version="1.0" encoding="utf-8"?>
<ds:datastoreItem xmlns:ds="http://schemas.openxmlformats.org/officeDocument/2006/customXml" ds:itemID="{47DC3B85-8439-4A95-A7AD-28BF14EC11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648</Words>
  <Application>Microsoft Macintosh PowerPoint</Application>
  <PresentationFormat>A4 Paper (210x297 mm)</PresentationFormat>
  <Paragraphs>184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Bauhaus 93</vt:lpstr>
      <vt:lpstr>Calibri</vt:lpstr>
      <vt:lpstr>Calibri Light</vt:lpstr>
      <vt:lpstr>Gill Sans MT</vt:lpstr>
      <vt:lpstr>Lucida Console</vt:lpstr>
      <vt:lpstr>Office Theme</vt:lpstr>
      <vt:lpstr>Osmoregulation Notes</vt:lpstr>
      <vt:lpstr>PowerPoint Presentation</vt:lpstr>
      <vt:lpstr>PowerPoint Presentation</vt:lpstr>
      <vt:lpstr>PowerPoint Presentation</vt:lpstr>
      <vt:lpstr>Check your 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Thermoregulation Notes</dc:title>
  <dc:creator>RAYNER Elizabeth [Rossmoyne Senior High School]</dc:creator>
  <cp:lastModifiedBy>RAYNER Elizabeth [Rossmoyne Senior High School]</cp:lastModifiedBy>
  <cp:revision>10</cp:revision>
  <dcterms:created xsi:type="dcterms:W3CDTF">2022-08-02T05:51:08Z</dcterms:created>
  <dcterms:modified xsi:type="dcterms:W3CDTF">2022-08-13T11:45:30Z</dcterms:modified>
</cp:coreProperties>
</file>